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38404800" cy="32918400"/>
  <p:notesSz cx="6858000" cy="9144000"/>
  <p:defaultTextStyle>
    <a:defPPr>
      <a:defRPr lang="en-US"/>
    </a:defPPr>
    <a:lvl1pPr marL="0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1pPr>
    <a:lvl2pPr marL="2037786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2pPr>
    <a:lvl3pPr marL="4075572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3pPr>
    <a:lvl4pPr marL="6113358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4pPr>
    <a:lvl5pPr marL="8151144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5pPr>
    <a:lvl6pPr marL="10188931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6pPr>
    <a:lvl7pPr marL="12226717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7pPr>
    <a:lvl8pPr marL="14264503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8pPr>
    <a:lvl9pPr marL="16302289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0340" autoAdjust="0"/>
  </p:normalViewPr>
  <p:slideViewPr>
    <p:cSldViewPr snapToGrid="0" snapToObjects="1">
      <p:cViewPr>
        <p:scale>
          <a:sx n="41" d="100"/>
          <a:sy n="41" d="100"/>
        </p:scale>
        <p:origin x="-984" y="-80"/>
      </p:cViewPr>
      <p:guideLst>
        <p:guide orient="horz" pos="10368"/>
        <p:guide pos="12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0.tiff>
</file>

<file path=ppt/media/image11.jpg>
</file>

<file path=ppt/media/image12.tiff>
</file>

<file path=ppt/media/image14.jpg>
</file>

<file path=ppt/media/image16.tiff>
</file>

<file path=ppt/media/image17.tiff>
</file>

<file path=ppt/media/image18.tiff>
</file>

<file path=ppt/media/image19.tiff>
</file>

<file path=ppt/media/image2.gif>
</file>

<file path=ppt/media/image20.tiff>
</file>

<file path=ppt/media/image21.tiff>
</file>

<file path=ppt/media/image3.png>
</file>

<file path=ppt/media/image4.jpg>
</file>

<file path=ppt/media/image5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10226042"/>
            <a:ext cx="32644080" cy="7056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60720" y="18653760"/>
            <a:ext cx="2688336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377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0755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1133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1511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1889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2267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264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3022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00E5-E059-184D-A918-4675B9DE6888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037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00E5-E059-184D-A918-4675B9DE6888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892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6941285" y="6324600"/>
            <a:ext cx="36291200" cy="1348206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67675" y="6324600"/>
            <a:ext cx="108233530" cy="1348206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00E5-E059-184D-A918-4675B9DE6888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714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00E5-E059-184D-A918-4675B9DE6888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493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3715" y="21153122"/>
            <a:ext cx="32644080" cy="6537960"/>
          </a:xfrm>
        </p:spPr>
        <p:txBody>
          <a:bodyPr anchor="t"/>
          <a:lstStyle>
            <a:lvl1pPr algn="l">
              <a:defRPr sz="17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33715" y="13952225"/>
            <a:ext cx="32644080" cy="7200898"/>
          </a:xfrm>
        </p:spPr>
        <p:txBody>
          <a:bodyPr anchor="b"/>
          <a:lstStyle>
            <a:lvl1pPr marL="0" indent="0">
              <a:buNone/>
              <a:defRPr sz="8900">
                <a:solidFill>
                  <a:schemeClr val="tx1">
                    <a:tint val="75000"/>
                  </a:schemeClr>
                </a:solidFill>
              </a:defRPr>
            </a:lvl1pPr>
            <a:lvl2pPr marL="2037786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2pPr>
            <a:lvl3pPr marL="4075572" indent="0">
              <a:buNone/>
              <a:defRPr sz="7100">
                <a:solidFill>
                  <a:schemeClr val="tx1">
                    <a:tint val="75000"/>
                  </a:schemeClr>
                </a:solidFill>
              </a:defRPr>
            </a:lvl3pPr>
            <a:lvl4pPr marL="6113358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4pPr>
            <a:lvl5pPr marL="8151144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5pPr>
            <a:lvl6pPr marL="10188931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6pPr>
            <a:lvl7pPr marL="12226717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7pPr>
            <a:lvl8pPr marL="14264503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8pPr>
            <a:lvl9pPr marL="16302289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00E5-E059-184D-A918-4675B9DE6888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513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67677" y="36865560"/>
            <a:ext cx="72262365" cy="104279702"/>
          </a:xfrm>
        </p:spPr>
        <p:txBody>
          <a:bodyPr/>
          <a:lstStyle>
            <a:lvl1pPr>
              <a:defRPr sz="12500"/>
            </a:lvl1pPr>
            <a:lvl2pPr>
              <a:defRPr sz="10700"/>
            </a:lvl2pPr>
            <a:lvl3pPr>
              <a:defRPr sz="89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970122" y="36865560"/>
            <a:ext cx="72262365" cy="104279702"/>
          </a:xfrm>
        </p:spPr>
        <p:txBody>
          <a:bodyPr/>
          <a:lstStyle>
            <a:lvl1pPr>
              <a:defRPr sz="12500"/>
            </a:lvl1pPr>
            <a:lvl2pPr>
              <a:defRPr sz="10700"/>
            </a:lvl2pPr>
            <a:lvl3pPr>
              <a:defRPr sz="89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00E5-E059-184D-A918-4675B9DE6888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941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0" y="1318262"/>
            <a:ext cx="34564320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7368542"/>
            <a:ext cx="16968790" cy="3070858"/>
          </a:xfrm>
        </p:spPr>
        <p:txBody>
          <a:bodyPr anchor="b"/>
          <a:lstStyle>
            <a:lvl1pPr marL="0" indent="0">
              <a:buNone/>
              <a:defRPr sz="10700" b="1"/>
            </a:lvl1pPr>
            <a:lvl2pPr marL="2037786" indent="0">
              <a:buNone/>
              <a:defRPr sz="8900" b="1"/>
            </a:lvl2pPr>
            <a:lvl3pPr marL="4075572" indent="0">
              <a:buNone/>
              <a:defRPr sz="8000" b="1"/>
            </a:lvl3pPr>
            <a:lvl4pPr marL="6113358" indent="0">
              <a:buNone/>
              <a:defRPr sz="7100" b="1"/>
            </a:lvl4pPr>
            <a:lvl5pPr marL="8151144" indent="0">
              <a:buNone/>
              <a:defRPr sz="7100" b="1"/>
            </a:lvl5pPr>
            <a:lvl6pPr marL="10188931" indent="0">
              <a:buNone/>
              <a:defRPr sz="7100" b="1"/>
            </a:lvl6pPr>
            <a:lvl7pPr marL="12226717" indent="0">
              <a:buNone/>
              <a:defRPr sz="7100" b="1"/>
            </a:lvl7pPr>
            <a:lvl8pPr marL="14264503" indent="0">
              <a:buNone/>
              <a:defRPr sz="7100" b="1"/>
            </a:lvl8pPr>
            <a:lvl9pPr marL="16302289" indent="0">
              <a:buNone/>
              <a:defRPr sz="7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0" y="10439400"/>
            <a:ext cx="16968790" cy="18966182"/>
          </a:xfrm>
        </p:spPr>
        <p:txBody>
          <a:bodyPr/>
          <a:lstStyle>
            <a:lvl1pPr>
              <a:defRPr sz="10700"/>
            </a:lvl1pPr>
            <a:lvl2pPr>
              <a:defRPr sz="8900"/>
            </a:lvl2pPr>
            <a:lvl3pPr>
              <a:defRPr sz="8000"/>
            </a:lvl3pPr>
            <a:lvl4pPr>
              <a:defRPr sz="7100"/>
            </a:lvl4pPr>
            <a:lvl5pPr>
              <a:defRPr sz="7100"/>
            </a:lvl5pPr>
            <a:lvl6pPr>
              <a:defRPr sz="7100"/>
            </a:lvl6pPr>
            <a:lvl7pPr>
              <a:defRPr sz="7100"/>
            </a:lvl7pPr>
            <a:lvl8pPr>
              <a:defRPr sz="7100"/>
            </a:lvl8pPr>
            <a:lvl9pPr>
              <a:defRPr sz="7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509107" y="7368542"/>
            <a:ext cx="16975455" cy="3070858"/>
          </a:xfrm>
        </p:spPr>
        <p:txBody>
          <a:bodyPr anchor="b"/>
          <a:lstStyle>
            <a:lvl1pPr marL="0" indent="0">
              <a:buNone/>
              <a:defRPr sz="10700" b="1"/>
            </a:lvl1pPr>
            <a:lvl2pPr marL="2037786" indent="0">
              <a:buNone/>
              <a:defRPr sz="8900" b="1"/>
            </a:lvl2pPr>
            <a:lvl3pPr marL="4075572" indent="0">
              <a:buNone/>
              <a:defRPr sz="8000" b="1"/>
            </a:lvl3pPr>
            <a:lvl4pPr marL="6113358" indent="0">
              <a:buNone/>
              <a:defRPr sz="7100" b="1"/>
            </a:lvl4pPr>
            <a:lvl5pPr marL="8151144" indent="0">
              <a:buNone/>
              <a:defRPr sz="7100" b="1"/>
            </a:lvl5pPr>
            <a:lvl6pPr marL="10188931" indent="0">
              <a:buNone/>
              <a:defRPr sz="7100" b="1"/>
            </a:lvl6pPr>
            <a:lvl7pPr marL="12226717" indent="0">
              <a:buNone/>
              <a:defRPr sz="7100" b="1"/>
            </a:lvl7pPr>
            <a:lvl8pPr marL="14264503" indent="0">
              <a:buNone/>
              <a:defRPr sz="7100" b="1"/>
            </a:lvl8pPr>
            <a:lvl9pPr marL="16302289" indent="0">
              <a:buNone/>
              <a:defRPr sz="7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509107" y="10439400"/>
            <a:ext cx="16975455" cy="18966182"/>
          </a:xfrm>
        </p:spPr>
        <p:txBody>
          <a:bodyPr/>
          <a:lstStyle>
            <a:lvl1pPr>
              <a:defRPr sz="10700"/>
            </a:lvl1pPr>
            <a:lvl2pPr>
              <a:defRPr sz="8900"/>
            </a:lvl2pPr>
            <a:lvl3pPr>
              <a:defRPr sz="8000"/>
            </a:lvl3pPr>
            <a:lvl4pPr>
              <a:defRPr sz="7100"/>
            </a:lvl4pPr>
            <a:lvl5pPr>
              <a:defRPr sz="7100"/>
            </a:lvl5pPr>
            <a:lvl6pPr>
              <a:defRPr sz="7100"/>
            </a:lvl6pPr>
            <a:lvl7pPr>
              <a:defRPr sz="7100"/>
            </a:lvl7pPr>
            <a:lvl8pPr>
              <a:defRPr sz="7100"/>
            </a:lvl8pPr>
            <a:lvl9pPr>
              <a:defRPr sz="7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00E5-E059-184D-A918-4675B9DE6888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711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00E5-E059-184D-A918-4675B9DE6888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070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00E5-E059-184D-A918-4675B9DE6888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668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2" y="1310640"/>
            <a:ext cx="12634915" cy="5577840"/>
          </a:xfrm>
        </p:spPr>
        <p:txBody>
          <a:bodyPr anchor="b"/>
          <a:lstStyle>
            <a:lvl1pPr algn="l">
              <a:defRPr sz="8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15210" y="1310643"/>
            <a:ext cx="21469350" cy="28094942"/>
          </a:xfrm>
        </p:spPr>
        <p:txBody>
          <a:bodyPr/>
          <a:lstStyle>
            <a:lvl1pPr>
              <a:defRPr sz="14300"/>
            </a:lvl1pPr>
            <a:lvl2pPr>
              <a:defRPr sz="12500"/>
            </a:lvl2pPr>
            <a:lvl3pPr>
              <a:defRPr sz="10700"/>
            </a:lvl3pPr>
            <a:lvl4pPr>
              <a:defRPr sz="8900"/>
            </a:lvl4pPr>
            <a:lvl5pPr>
              <a:defRPr sz="8900"/>
            </a:lvl5pPr>
            <a:lvl6pPr>
              <a:defRPr sz="8900"/>
            </a:lvl6pPr>
            <a:lvl7pPr>
              <a:defRPr sz="8900"/>
            </a:lvl7pPr>
            <a:lvl8pPr>
              <a:defRPr sz="8900"/>
            </a:lvl8pPr>
            <a:lvl9pPr>
              <a:defRPr sz="8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0242" y="6888483"/>
            <a:ext cx="12634915" cy="22517102"/>
          </a:xfrm>
        </p:spPr>
        <p:txBody>
          <a:bodyPr/>
          <a:lstStyle>
            <a:lvl1pPr marL="0" indent="0">
              <a:buNone/>
              <a:defRPr sz="6200"/>
            </a:lvl1pPr>
            <a:lvl2pPr marL="2037786" indent="0">
              <a:buNone/>
              <a:defRPr sz="5300"/>
            </a:lvl2pPr>
            <a:lvl3pPr marL="4075572" indent="0">
              <a:buNone/>
              <a:defRPr sz="4500"/>
            </a:lvl3pPr>
            <a:lvl4pPr marL="6113358" indent="0">
              <a:buNone/>
              <a:defRPr sz="4000"/>
            </a:lvl4pPr>
            <a:lvl5pPr marL="8151144" indent="0">
              <a:buNone/>
              <a:defRPr sz="4000"/>
            </a:lvl5pPr>
            <a:lvl6pPr marL="10188931" indent="0">
              <a:buNone/>
              <a:defRPr sz="4000"/>
            </a:lvl6pPr>
            <a:lvl7pPr marL="12226717" indent="0">
              <a:buNone/>
              <a:defRPr sz="4000"/>
            </a:lvl7pPr>
            <a:lvl8pPr marL="14264503" indent="0">
              <a:buNone/>
              <a:defRPr sz="4000"/>
            </a:lvl8pPr>
            <a:lvl9pPr marL="16302289" indent="0">
              <a:buNone/>
              <a:defRPr sz="4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00E5-E059-184D-A918-4675B9DE6888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8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7610" y="23042880"/>
            <a:ext cx="23042880" cy="2720342"/>
          </a:xfrm>
        </p:spPr>
        <p:txBody>
          <a:bodyPr anchor="b"/>
          <a:lstStyle>
            <a:lvl1pPr algn="l">
              <a:defRPr sz="8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527610" y="2941320"/>
            <a:ext cx="23042880" cy="19751040"/>
          </a:xfrm>
        </p:spPr>
        <p:txBody>
          <a:bodyPr/>
          <a:lstStyle>
            <a:lvl1pPr marL="0" indent="0">
              <a:buNone/>
              <a:defRPr sz="14300"/>
            </a:lvl1pPr>
            <a:lvl2pPr marL="2037786" indent="0">
              <a:buNone/>
              <a:defRPr sz="12500"/>
            </a:lvl2pPr>
            <a:lvl3pPr marL="4075572" indent="0">
              <a:buNone/>
              <a:defRPr sz="10700"/>
            </a:lvl3pPr>
            <a:lvl4pPr marL="6113358" indent="0">
              <a:buNone/>
              <a:defRPr sz="8900"/>
            </a:lvl4pPr>
            <a:lvl5pPr marL="8151144" indent="0">
              <a:buNone/>
              <a:defRPr sz="8900"/>
            </a:lvl5pPr>
            <a:lvl6pPr marL="10188931" indent="0">
              <a:buNone/>
              <a:defRPr sz="8900"/>
            </a:lvl6pPr>
            <a:lvl7pPr marL="12226717" indent="0">
              <a:buNone/>
              <a:defRPr sz="8900"/>
            </a:lvl7pPr>
            <a:lvl8pPr marL="14264503" indent="0">
              <a:buNone/>
              <a:defRPr sz="8900"/>
            </a:lvl8pPr>
            <a:lvl9pPr marL="16302289" indent="0">
              <a:buNone/>
              <a:defRPr sz="8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27610" y="25763222"/>
            <a:ext cx="23042880" cy="3863338"/>
          </a:xfrm>
        </p:spPr>
        <p:txBody>
          <a:bodyPr/>
          <a:lstStyle>
            <a:lvl1pPr marL="0" indent="0">
              <a:buNone/>
              <a:defRPr sz="6200"/>
            </a:lvl1pPr>
            <a:lvl2pPr marL="2037786" indent="0">
              <a:buNone/>
              <a:defRPr sz="5300"/>
            </a:lvl2pPr>
            <a:lvl3pPr marL="4075572" indent="0">
              <a:buNone/>
              <a:defRPr sz="4500"/>
            </a:lvl3pPr>
            <a:lvl4pPr marL="6113358" indent="0">
              <a:buNone/>
              <a:defRPr sz="4000"/>
            </a:lvl4pPr>
            <a:lvl5pPr marL="8151144" indent="0">
              <a:buNone/>
              <a:defRPr sz="4000"/>
            </a:lvl5pPr>
            <a:lvl6pPr marL="10188931" indent="0">
              <a:buNone/>
              <a:defRPr sz="4000"/>
            </a:lvl6pPr>
            <a:lvl7pPr marL="12226717" indent="0">
              <a:buNone/>
              <a:defRPr sz="4000"/>
            </a:lvl7pPr>
            <a:lvl8pPr marL="14264503" indent="0">
              <a:buNone/>
              <a:defRPr sz="4000"/>
            </a:lvl8pPr>
            <a:lvl9pPr marL="16302289" indent="0">
              <a:buNone/>
              <a:defRPr sz="4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00E5-E059-184D-A918-4675B9DE6888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645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1318262"/>
            <a:ext cx="34564320" cy="5486400"/>
          </a:xfrm>
          <a:prstGeom prst="rect">
            <a:avLst/>
          </a:prstGeom>
        </p:spPr>
        <p:txBody>
          <a:bodyPr vert="horz" lIns="407557" tIns="203779" rIns="407557" bIns="203779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7680963"/>
            <a:ext cx="34564320" cy="21724622"/>
          </a:xfrm>
          <a:prstGeom prst="rect">
            <a:avLst/>
          </a:prstGeom>
        </p:spPr>
        <p:txBody>
          <a:bodyPr vert="horz" lIns="407557" tIns="203779" rIns="407557" bIns="20377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20240" y="30510482"/>
            <a:ext cx="8961120" cy="1752600"/>
          </a:xfrm>
          <a:prstGeom prst="rect">
            <a:avLst/>
          </a:prstGeom>
        </p:spPr>
        <p:txBody>
          <a:bodyPr vert="horz" lIns="407557" tIns="203779" rIns="407557" bIns="203779" rtlCol="0" anchor="ctr"/>
          <a:lstStyle>
            <a:lvl1pPr algn="l">
              <a:defRPr sz="5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5C00E5-E059-184D-A918-4675B9DE6888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121640" y="30510482"/>
            <a:ext cx="12161520" cy="1752600"/>
          </a:xfrm>
          <a:prstGeom prst="rect">
            <a:avLst/>
          </a:prstGeom>
        </p:spPr>
        <p:txBody>
          <a:bodyPr vert="horz" lIns="407557" tIns="203779" rIns="407557" bIns="203779" rtlCol="0" anchor="ctr"/>
          <a:lstStyle>
            <a:lvl1pPr algn="ctr">
              <a:defRPr sz="5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523440" y="30510482"/>
            <a:ext cx="8961120" cy="1752600"/>
          </a:xfrm>
          <a:prstGeom prst="rect">
            <a:avLst/>
          </a:prstGeom>
        </p:spPr>
        <p:txBody>
          <a:bodyPr vert="horz" lIns="407557" tIns="203779" rIns="407557" bIns="203779" rtlCol="0" anchor="ctr"/>
          <a:lstStyle>
            <a:lvl1pPr algn="r">
              <a:defRPr sz="5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661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037786" rtl="0" eaLnBrk="1" latinLnBrk="0" hangingPunct="1">
        <a:spcBef>
          <a:spcPct val="0"/>
        </a:spcBef>
        <a:buNone/>
        <a:defRPr sz="19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8340" indent="-1528340" algn="l" defTabSz="2037786" rtl="0" eaLnBrk="1" latinLnBrk="0" hangingPunct="1">
        <a:spcBef>
          <a:spcPct val="20000"/>
        </a:spcBef>
        <a:buFont typeface="Arial"/>
        <a:buChar char="•"/>
        <a:defRPr sz="14300" kern="1200">
          <a:solidFill>
            <a:schemeClr val="tx1"/>
          </a:solidFill>
          <a:latin typeface="+mn-lt"/>
          <a:ea typeface="+mn-ea"/>
          <a:cs typeface="+mn-cs"/>
        </a:defRPr>
      </a:lvl1pPr>
      <a:lvl2pPr marL="3311402" indent="-1273616" algn="l" defTabSz="2037786" rtl="0" eaLnBrk="1" latinLnBrk="0" hangingPunct="1">
        <a:spcBef>
          <a:spcPct val="20000"/>
        </a:spcBef>
        <a:buFont typeface="Arial"/>
        <a:buChar char="–"/>
        <a:defRPr sz="12500" kern="1200">
          <a:solidFill>
            <a:schemeClr val="tx1"/>
          </a:solidFill>
          <a:latin typeface="+mn-lt"/>
          <a:ea typeface="+mn-ea"/>
          <a:cs typeface="+mn-cs"/>
        </a:defRPr>
      </a:lvl2pPr>
      <a:lvl3pPr marL="5094465" indent="-1018893" algn="l" defTabSz="2037786" rtl="0" eaLnBrk="1" latinLnBrk="0" hangingPunct="1">
        <a:spcBef>
          <a:spcPct val="20000"/>
        </a:spcBef>
        <a:buFont typeface="Arial"/>
        <a:buChar char="•"/>
        <a:defRPr sz="10700" kern="1200">
          <a:solidFill>
            <a:schemeClr val="tx1"/>
          </a:solidFill>
          <a:latin typeface="+mn-lt"/>
          <a:ea typeface="+mn-ea"/>
          <a:cs typeface="+mn-cs"/>
        </a:defRPr>
      </a:lvl3pPr>
      <a:lvl4pPr marL="7132251" indent="-1018893" algn="l" defTabSz="2037786" rtl="0" eaLnBrk="1" latinLnBrk="0" hangingPunct="1">
        <a:spcBef>
          <a:spcPct val="20000"/>
        </a:spcBef>
        <a:buFont typeface="Arial"/>
        <a:buChar char="–"/>
        <a:defRPr sz="8900" kern="1200">
          <a:solidFill>
            <a:schemeClr val="tx1"/>
          </a:solidFill>
          <a:latin typeface="+mn-lt"/>
          <a:ea typeface="+mn-ea"/>
          <a:cs typeface="+mn-cs"/>
        </a:defRPr>
      </a:lvl4pPr>
      <a:lvl5pPr marL="9170038" indent="-1018893" algn="l" defTabSz="2037786" rtl="0" eaLnBrk="1" latinLnBrk="0" hangingPunct="1">
        <a:spcBef>
          <a:spcPct val="20000"/>
        </a:spcBef>
        <a:buFont typeface="Arial"/>
        <a:buChar char="»"/>
        <a:defRPr sz="8900" kern="1200">
          <a:solidFill>
            <a:schemeClr val="tx1"/>
          </a:solidFill>
          <a:latin typeface="+mn-lt"/>
          <a:ea typeface="+mn-ea"/>
          <a:cs typeface="+mn-cs"/>
        </a:defRPr>
      </a:lvl5pPr>
      <a:lvl6pPr marL="11207824" indent="-1018893" algn="l" defTabSz="2037786" rtl="0" eaLnBrk="1" latinLnBrk="0" hangingPunct="1">
        <a:spcBef>
          <a:spcPct val="20000"/>
        </a:spcBef>
        <a:buFont typeface="Arial"/>
        <a:buChar char="•"/>
        <a:defRPr sz="8900" kern="1200">
          <a:solidFill>
            <a:schemeClr val="tx1"/>
          </a:solidFill>
          <a:latin typeface="+mn-lt"/>
          <a:ea typeface="+mn-ea"/>
          <a:cs typeface="+mn-cs"/>
        </a:defRPr>
      </a:lvl6pPr>
      <a:lvl7pPr marL="13245610" indent="-1018893" algn="l" defTabSz="2037786" rtl="0" eaLnBrk="1" latinLnBrk="0" hangingPunct="1">
        <a:spcBef>
          <a:spcPct val="20000"/>
        </a:spcBef>
        <a:buFont typeface="Arial"/>
        <a:buChar char="•"/>
        <a:defRPr sz="8900" kern="1200">
          <a:solidFill>
            <a:schemeClr val="tx1"/>
          </a:solidFill>
          <a:latin typeface="+mn-lt"/>
          <a:ea typeface="+mn-ea"/>
          <a:cs typeface="+mn-cs"/>
        </a:defRPr>
      </a:lvl7pPr>
      <a:lvl8pPr marL="15283396" indent="-1018893" algn="l" defTabSz="2037786" rtl="0" eaLnBrk="1" latinLnBrk="0" hangingPunct="1">
        <a:spcBef>
          <a:spcPct val="20000"/>
        </a:spcBef>
        <a:buFont typeface="Arial"/>
        <a:buChar char="•"/>
        <a:defRPr sz="8900" kern="1200">
          <a:solidFill>
            <a:schemeClr val="tx1"/>
          </a:solidFill>
          <a:latin typeface="+mn-lt"/>
          <a:ea typeface="+mn-ea"/>
          <a:cs typeface="+mn-cs"/>
        </a:defRPr>
      </a:lvl8pPr>
      <a:lvl9pPr marL="17321182" indent="-1018893" algn="l" defTabSz="2037786" rtl="0" eaLnBrk="1" latinLnBrk="0" hangingPunct="1">
        <a:spcBef>
          <a:spcPct val="20000"/>
        </a:spcBef>
        <a:buFont typeface="Arial"/>
        <a:buChar char="•"/>
        <a:defRPr sz="8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1pPr>
      <a:lvl2pPr marL="2037786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2pPr>
      <a:lvl3pPr marL="4075572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3pPr>
      <a:lvl4pPr marL="6113358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4pPr>
      <a:lvl5pPr marL="8151144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5pPr>
      <a:lvl6pPr marL="10188931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6pPr>
      <a:lvl7pPr marL="12226717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7pPr>
      <a:lvl8pPr marL="14264503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8pPr>
      <a:lvl9pPr marL="16302289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tiff"/><Relationship Id="rId20" Type="http://schemas.openxmlformats.org/officeDocument/2006/relationships/image" Target="../media/image19.tiff"/><Relationship Id="rId21" Type="http://schemas.openxmlformats.org/officeDocument/2006/relationships/image" Target="../media/image20.tiff"/><Relationship Id="rId22" Type="http://schemas.openxmlformats.org/officeDocument/2006/relationships/image" Target="../media/image21.tiff"/><Relationship Id="rId10" Type="http://schemas.openxmlformats.org/officeDocument/2006/relationships/image" Target="../media/image9.tiff"/><Relationship Id="rId11" Type="http://schemas.openxmlformats.org/officeDocument/2006/relationships/image" Target="../media/image10.tiff"/><Relationship Id="rId12" Type="http://schemas.openxmlformats.org/officeDocument/2006/relationships/image" Target="../media/image11.jpg"/><Relationship Id="rId13" Type="http://schemas.openxmlformats.org/officeDocument/2006/relationships/image" Target="../media/image12.tiff"/><Relationship Id="rId14" Type="http://schemas.openxmlformats.org/officeDocument/2006/relationships/image" Target="../media/image13.emf"/><Relationship Id="rId15" Type="http://schemas.openxmlformats.org/officeDocument/2006/relationships/image" Target="../media/image14.jpg"/><Relationship Id="rId16" Type="http://schemas.openxmlformats.org/officeDocument/2006/relationships/image" Target="../media/image15.emf"/><Relationship Id="rId17" Type="http://schemas.openxmlformats.org/officeDocument/2006/relationships/image" Target="../media/image16.tiff"/><Relationship Id="rId18" Type="http://schemas.openxmlformats.org/officeDocument/2006/relationships/image" Target="../media/image17.tiff"/><Relationship Id="rId19" Type="http://schemas.openxmlformats.org/officeDocument/2006/relationships/image" Target="../media/image18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Relationship Id="rId3" Type="http://schemas.openxmlformats.org/officeDocument/2006/relationships/image" Target="../media/image2.gif"/><Relationship Id="rId4" Type="http://schemas.openxmlformats.org/officeDocument/2006/relationships/image" Target="../media/image3.png"/><Relationship Id="rId5" Type="http://schemas.openxmlformats.org/officeDocument/2006/relationships/image" Target="../media/image4.jpg"/><Relationship Id="rId6" Type="http://schemas.openxmlformats.org/officeDocument/2006/relationships/image" Target="../media/image5.tiff"/><Relationship Id="rId7" Type="http://schemas.openxmlformats.org/officeDocument/2006/relationships/image" Target="../media/image6.emf"/><Relationship Id="rId8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>
            <a:off x="30341028" y="17242308"/>
            <a:ext cx="7137399" cy="9377814"/>
          </a:xfrm>
          <a:prstGeom prst="rect">
            <a:avLst/>
          </a:prstGeom>
          <a:solidFill>
            <a:srgbClr val="1F497D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843199" y="23449032"/>
            <a:ext cx="6742001" cy="9160436"/>
          </a:xfrm>
          <a:prstGeom prst="rect">
            <a:avLst/>
          </a:prstGeom>
          <a:solidFill>
            <a:srgbClr val="1F497D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12547600" y="13846806"/>
            <a:ext cx="14757400" cy="10116442"/>
          </a:xfrm>
          <a:prstGeom prst="rect">
            <a:avLst/>
          </a:prstGeom>
          <a:solidFill>
            <a:srgbClr val="1F497D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30341028" y="4792031"/>
            <a:ext cx="7137400" cy="9203369"/>
          </a:xfrm>
          <a:prstGeom prst="rect">
            <a:avLst/>
          </a:prstGeom>
          <a:solidFill>
            <a:srgbClr val="1F497D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0803756" y="4792031"/>
            <a:ext cx="18262600" cy="8809256"/>
          </a:xfrm>
          <a:prstGeom prst="rect">
            <a:avLst/>
          </a:prstGeom>
          <a:solidFill>
            <a:srgbClr val="1F497D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690799" y="4546600"/>
            <a:ext cx="7300801" cy="16510000"/>
          </a:xfrm>
          <a:prstGeom prst="rect">
            <a:avLst/>
          </a:prstGeom>
          <a:solidFill>
            <a:srgbClr val="1F497D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PPSS_ALFALFA_vsy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5441" y="19116062"/>
            <a:ext cx="13712759" cy="4643076"/>
          </a:xfrm>
          <a:prstGeom prst="rect">
            <a:avLst/>
          </a:prstGeom>
        </p:spPr>
      </p:pic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2352005" y="679584"/>
            <a:ext cx="33960582" cy="3785646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square" lIns="91433" tIns="45717" rIns="91433" bIns="45717">
            <a:spAutoFit/>
          </a:bodyPr>
          <a:lstStyle>
            <a:lvl1pPr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8800" b="1" baseline="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/>
                <a:cs typeface="Times New Roman"/>
              </a:rPr>
              <a:t>The Arecibo Pisces-Perseus </a:t>
            </a:r>
            <a:r>
              <a:rPr lang="en-US" sz="8800" b="1" baseline="0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/>
                <a:cs typeface="Times New Roman"/>
              </a:rPr>
              <a:t>Supercluster</a:t>
            </a:r>
            <a:r>
              <a:rPr lang="en-US" sz="8800" b="1" baseline="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/>
                <a:cs typeface="Times New Roman"/>
              </a:rPr>
              <a:t> Survey: Declination Strip 35</a:t>
            </a:r>
          </a:p>
          <a:p>
            <a:pPr algn="ctr"/>
            <a:r>
              <a:rPr lang="en-US" sz="5400" b="1" i="1" baseline="0" dirty="0">
                <a:solidFill>
                  <a:srgbClr val="000000"/>
                </a:solidFill>
                <a:latin typeface="Times" charset="0"/>
              </a:rPr>
              <a:t>Chelsey McMichael</a:t>
            </a:r>
            <a:r>
              <a:rPr lang="en-US" sz="5400" b="1" i="1" baseline="30000" dirty="0">
                <a:solidFill>
                  <a:srgbClr val="000000"/>
                </a:solidFill>
                <a:latin typeface="Times" charset="0"/>
              </a:rPr>
              <a:t>1</a:t>
            </a:r>
            <a:r>
              <a:rPr lang="en-US" sz="5400" b="1" i="1" baseline="0" dirty="0">
                <a:solidFill>
                  <a:srgbClr val="000000"/>
                </a:solidFill>
                <a:latin typeface="Times" charset="0"/>
              </a:rPr>
              <a:t>, J. Ribaudo</a:t>
            </a:r>
            <a:r>
              <a:rPr lang="en-US" sz="5400" b="1" i="1" baseline="30000" dirty="0">
                <a:solidFill>
                  <a:srgbClr val="000000"/>
                </a:solidFill>
                <a:latin typeface="Times" charset="0"/>
              </a:rPr>
              <a:t>1</a:t>
            </a:r>
            <a:r>
              <a:rPr lang="en-US" sz="5400" b="1" i="1" baseline="0" dirty="0">
                <a:solidFill>
                  <a:srgbClr val="000000"/>
                </a:solidFill>
                <a:latin typeface="Times" charset="0"/>
              </a:rPr>
              <a:t>, R. Koopmann</a:t>
            </a:r>
            <a:r>
              <a:rPr lang="en-US" sz="5400" b="1" i="1" baseline="30000" dirty="0">
                <a:solidFill>
                  <a:srgbClr val="000000"/>
                </a:solidFill>
                <a:latin typeface="Times" charset="0"/>
              </a:rPr>
              <a:t>2</a:t>
            </a:r>
            <a:r>
              <a:rPr lang="en-US" sz="5400" b="1" i="1" baseline="0" dirty="0">
                <a:solidFill>
                  <a:srgbClr val="000000"/>
                </a:solidFill>
                <a:latin typeface="Times" charset="0"/>
              </a:rPr>
              <a:t>,  M. Haynes</a:t>
            </a:r>
            <a:r>
              <a:rPr lang="en-US" sz="5400" b="1" i="1" baseline="30000" dirty="0">
                <a:solidFill>
                  <a:srgbClr val="000000"/>
                </a:solidFill>
                <a:latin typeface="Times" charset="0"/>
              </a:rPr>
              <a:t>3</a:t>
            </a:r>
            <a:r>
              <a:rPr lang="en-US" sz="5400" b="1" i="1" baseline="0" dirty="0">
                <a:solidFill>
                  <a:srgbClr val="000000"/>
                </a:solidFill>
                <a:latin typeface="Times" charset="0"/>
              </a:rPr>
              <a:t>, APPSS Team, Undergraduate ALFALFA Team </a:t>
            </a:r>
            <a:endParaRPr lang="en-US" sz="5400" b="1" i="1" baseline="30000" dirty="0">
              <a:solidFill>
                <a:srgbClr val="000000"/>
              </a:solidFill>
              <a:latin typeface="Times" charset="0"/>
            </a:endParaRPr>
          </a:p>
          <a:p>
            <a:pPr algn="ctr"/>
            <a:r>
              <a:rPr lang="en-US" sz="5400" b="1" i="1" baseline="30000" dirty="0">
                <a:solidFill>
                  <a:srgbClr val="000000"/>
                </a:solidFill>
                <a:latin typeface="Times" charset="0"/>
              </a:rPr>
              <a:t>1</a:t>
            </a:r>
            <a:r>
              <a:rPr lang="en-US" sz="5400" b="1" i="1" baseline="0" dirty="0">
                <a:solidFill>
                  <a:srgbClr val="000000"/>
                </a:solidFill>
                <a:latin typeface="Times" charset="0"/>
              </a:rPr>
              <a:t>Utica College, </a:t>
            </a:r>
            <a:r>
              <a:rPr lang="en-US" sz="5400" b="1" i="1" baseline="30000" dirty="0">
                <a:solidFill>
                  <a:srgbClr val="000000"/>
                </a:solidFill>
                <a:latin typeface="Times" charset="0"/>
              </a:rPr>
              <a:t>2</a:t>
            </a:r>
            <a:r>
              <a:rPr lang="en-US" sz="5400" b="1" i="1" baseline="0" dirty="0">
                <a:solidFill>
                  <a:srgbClr val="000000"/>
                </a:solidFill>
                <a:latin typeface="Times" charset="0"/>
              </a:rPr>
              <a:t>Union College,  </a:t>
            </a:r>
            <a:r>
              <a:rPr lang="en-US" sz="5400" b="1" i="1" baseline="30000" dirty="0">
                <a:solidFill>
                  <a:srgbClr val="000000"/>
                </a:solidFill>
                <a:latin typeface="Times" charset="0"/>
              </a:rPr>
              <a:t>3</a:t>
            </a:r>
            <a:r>
              <a:rPr lang="en-US" sz="5400" b="1" i="1" baseline="0" dirty="0">
                <a:solidFill>
                  <a:srgbClr val="000000"/>
                </a:solidFill>
                <a:latin typeface="Times" charset="0"/>
              </a:rPr>
              <a:t>Cornell University</a:t>
            </a:r>
          </a:p>
          <a:p>
            <a:pPr algn="ctr"/>
            <a:endParaRPr lang="en-US" sz="4400" b="1" baseline="0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Times New Roman"/>
              <a:cs typeface="Times New Roman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1398965" y="5129281"/>
            <a:ext cx="17039817" cy="8198244"/>
          </a:xfrm>
          <a:prstGeom prst="rect">
            <a:avLst/>
          </a:prstGeom>
          <a:solidFill>
            <a:schemeClr val="bg1">
              <a:alpha val="91000"/>
            </a:schemeClr>
          </a:solidFill>
          <a:ln w="38100" cap="flat" cmpd="sng" algn="ctr">
            <a:solidFill>
              <a:schemeClr val="accent4">
                <a:lumMod val="1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33" tIns="45717" rIns="91433" bIns="45717" numCol="1" rtlCol="0" anchor="t" anchorCtr="0" compatLnSpc="1">
            <a:prstTxWarp prst="textNoShape">
              <a:avLst/>
            </a:prstTxWarp>
          </a:bodyPr>
          <a:lstStyle/>
          <a:p>
            <a:pPr algn="just"/>
            <a:endParaRPr lang="en-US" sz="3200" b="1" baseline="0" dirty="0">
              <a:solidFill>
                <a:schemeClr val="accent4">
                  <a:lumMod val="10000"/>
                </a:schemeClr>
              </a:solidFill>
              <a:latin typeface="Times New Roman"/>
              <a:cs typeface="Times New Roman"/>
            </a:endParaRPr>
          </a:p>
          <a:p>
            <a:pPr algn="just"/>
            <a:endParaRPr lang="en-US" sz="3200" b="1" baseline="0" dirty="0">
              <a:solidFill>
                <a:schemeClr val="accent4">
                  <a:lumMod val="10000"/>
                </a:schemeClr>
              </a:solidFill>
              <a:latin typeface="Times New Roman"/>
              <a:cs typeface="Times New Roman"/>
            </a:endParaRPr>
          </a:p>
          <a:p>
            <a:r>
              <a:rPr lang="en-US" sz="3400" dirty="0">
                <a:latin typeface="Times New Roman"/>
                <a:cs typeface="Times New Roman"/>
              </a:rPr>
              <a:t>The Arecibo Pisces-Perseus </a:t>
            </a:r>
            <a:r>
              <a:rPr lang="en-US" sz="3400" dirty="0" err="1">
                <a:latin typeface="Times New Roman"/>
                <a:cs typeface="Times New Roman"/>
              </a:rPr>
              <a:t>Supercluster</a:t>
            </a:r>
            <a:r>
              <a:rPr lang="en-US" sz="3400" dirty="0">
                <a:latin typeface="Times New Roman"/>
                <a:cs typeface="Times New Roman"/>
              </a:rPr>
              <a:t> Survey (APPSS) will provide strong observational constraints on the mass-</a:t>
            </a:r>
            <a:r>
              <a:rPr lang="en-US" sz="3400" dirty="0" err="1">
                <a:latin typeface="Times New Roman"/>
                <a:cs typeface="Times New Roman"/>
              </a:rPr>
              <a:t>infall</a:t>
            </a:r>
            <a:r>
              <a:rPr lang="en-US" sz="3400" dirty="0">
                <a:latin typeface="Times New Roman"/>
                <a:cs typeface="Times New Roman"/>
              </a:rPr>
              <a:t> rate onto the main filament of the Pisces-Perseus </a:t>
            </a:r>
            <a:r>
              <a:rPr lang="en-US" sz="3400" dirty="0" err="1">
                <a:latin typeface="Times New Roman"/>
                <a:cs typeface="Times New Roman"/>
              </a:rPr>
              <a:t>Supercluster</a:t>
            </a:r>
            <a:r>
              <a:rPr lang="en-US" sz="3400" dirty="0">
                <a:latin typeface="Times New Roman"/>
                <a:cs typeface="Times New Roman"/>
              </a:rPr>
              <a:t>. The survey data consist of HI emission-line spectra of cluster galaxy candidates, obtained primarily at the Arecibo Observatory (with ALFA as part of the ALFALFA Survey and with the L-Band Wide receiver as part of APPSS observations). Here we present the details of the data reduction process and spectral-analysis techniques used to determine if a galaxy candidate is at a velocity consistent with the </a:t>
            </a:r>
            <a:r>
              <a:rPr lang="en-US" sz="3400" dirty="0" err="1">
                <a:latin typeface="Times New Roman"/>
                <a:cs typeface="Times New Roman"/>
              </a:rPr>
              <a:t>Supercluster</a:t>
            </a:r>
            <a:r>
              <a:rPr lang="en-US" sz="3400" dirty="0">
                <a:latin typeface="Times New Roman"/>
                <a:cs typeface="Times New Roman"/>
              </a:rPr>
              <a:t>, as well as the detected HI-flux and rotational velocity of the galaxy, which will be used to estimate the corresponding HI-mass. We discuss the results of a preliminary analysis on a subset of the APPSS sample, corresponding to 98 galaxies located within ~1.5° of DEC = +35.0°, with 65 possible detections. We also highlight several interesting emission-line features and galaxies discovered during the reduction and analysis process and layout the future of the APPSS </a:t>
            </a:r>
            <a:r>
              <a:rPr lang="en-US" sz="3400" dirty="0" smtClean="0">
                <a:latin typeface="Times New Roman"/>
                <a:cs typeface="Times New Roman"/>
              </a:rPr>
              <a:t>project</a:t>
            </a:r>
            <a:r>
              <a:rPr lang="en-US" sz="3400" dirty="0">
                <a:latin typeface="Times New Roman"/>
                <a:cs typeface="Times New Roman"/>
              </a:rPr>
              <a:t>.</a:t>
            </a:r>
            <a:endParaRPr lang="en-US" sz="3400" dirty="0" smtClean="0">
              <a:latin typeface="Times New Roman"/>
              <a:cs typeface="Times New Roman"/>
            </a:endParaRPr>
          </a:p>
          <a:p>
            <a:r>
              <a:rPr lang="en-US" sz="34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This </a:t>
            </a:r>
            <a:r>
              <a:rPr lang="en-US" sz="3400" dirty="0">
                <a:solidFill>
                  <a:srgbClr val="FF0000"/>
                </a:solidFill>
                <a:latin typeface="Times New Roman"/>
                <a:cs typeface="Times New Roman"/>
              </a:rPr>
              <a:t>work has been supported by NSF grants AST-1211005 and AST-1637339. </a:t>
            </a:r>
          </a:p>
          <a:p>
            <a:pPr algn="just"/>
            <a:endParaRPr lang="en-US" sz="3200" b="1" baseline="0" dirty="0">
              <a:solidFill>
                <a:schemeClr val="accent4">
                  <a:lumMod val="10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7651924" y="5187131"/>
            <a:ext cx="4533900" cy="1477321"/>
          </a:xfrm>
          <a:prstGeom prst="rect">
            <a:avLst/>
          </a:prstGeom>
        </p:spPr>
        <p:txBody>
          <a:bodyPr wrap="square" lIns="91433" tIns="45717" rIns="91433" bIns="45717">
            <a:spAutoFit/>
          </a:bodyPr>
          <a:lstStyle/>
          <a:p>
            <a:pPr algn="ctr"/>
            <a:r>
              <a:rPr lang="en-US" sz="5400" b="1" baseline="0" dirty="0">
                <a:solidFill>
                  <a:srgbClr val="000000"/>
                </a:solidFill>
                <a:latin typeface="Times New Roman"/>
                <a:cs typeface="Times New Roman"/>
              </a:rPr>
              <a:t>ABSTRACT</a:t>
            </a:r>
          </a:p>
          <a:p>
            <a:pPr algn="ctr"/>
            <a:endParaRPr lang="en-US" sz="5400" dirty="0"/>
          </a:p>
        </p:txBody>
      </p:sp>
      <p:sp>
        <p:nvSpPr>
          <p:cNvPr id="14" name="Rectangle 13"/>
          <p:cNvSpPr/>
          <p:nvPr/>
        </p:nvSpPr>
        <p:spPr>
          <a:xfrm>
            <a:off x="3168965" y="15764987"/>
            <a:ext cx="3543300" cy="1477321"/>
          </a:xfrm>
          <a:prstGeom prst="rect">
            <a:avLst/>
          </a:prstGeom>
        </p:spPr>
        <p:txBody>
          <a:bodyPr wrap="square" lIns="91433" tIns="45717" rIns="91433" bIns="45717">
            <a:spAutoFit/>
          </a:bodyPr>
          <a:lstStyle/>
          <a:p>
            <a:pPr algn="ctr"/>
            <a:endParaRPr lang="en-US" sz="5400" b="1" baseline="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algn="ctr"/>
            <a:endParaRPr lang="en-US" sz="5400" dirty="0"/>
          </a:p>
        </p:txBody>
      </p:sp>
      <p:pic>
        <p:nvPicPr>
          <p:cNvPr id="32" name="Picture 31" descr="aobsmall_ofict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87828" y="2331727"/>
            <a:ext cx="1415720" cy="1415720"/>
          </a:xfrm>
          <a:prstGeom prst="rect">
            <a:avLst/>
          </a:prstGeom>
        </p:spPr>
      </p:pic>
      <p:pic>
        <p:nvPicPr>
          <p:cNvPr id="33" name="Picture 32" descr="2000px-NSF.svg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312587" y="679584"/>
            <a:ext cx="1590961" cy="1590961"/>
          </a:xfrm>
          <a:prstGeom prst="rect">
            <a:avLst/>
          </a:prstGeom>
        </p:spPr>
      </p:pic>
      <p:pic>
        <p:nvPicPr>
          <p:cNvPr id="122" name="Picture 121" descr="4C_UC_Logo_Vertical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33" y="679584"/>
            <a:ext cx="2466400" cy="2368416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-1" y="4021537"/>
            <a:ext cx="38684201" cy="296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pic>
        <p:nvPicPr>
          <p:cNvPr id="9" name="Picture 8" descr="124619_gaus_or_twohorned.tif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3143" y="5129281"/>
            <a:ext cx="6416257" cy="3989319"/>
          </a:xfrm>
          <a:prstGeom prst="rect">
            <a:avLst/>
          </a:prstGeom>
        </p:spPr>
      </p:pic>
      <p:pic>
        <p:nvPicPr>
          <p:cNvPr id="10" name="Picture 9" descr="HI_mass_dist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798" y="23759138"/>
            <a:ext cx="6146801" cy="4097867"/>
          </a:xfrm>
          <a:prstGeom prst="rect">
            <a:avLst/>
          </a:prstGeom>
        </p:spPr>
      </p:pic>
      <p:pic>
        <p:nvPicPr>
          <p:cNvPr id="19" name="Picture 18" descr="4n.tif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799" y="11478075"/>
            <a:ext cx="6513401" cy="2745706"/>
          </a:xfrm>
          <a:prstGeom prst="rect">
            <a:avLst/>
          </a:prstGeom>
        </p:spPr>
      </p:pic>
      <p:pic>
        <p:nvPicPr>
          <p:cNvPr id="21" name="Picture 20" descr="5n.tif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799" y="14749227"/>
            <a:ext cx="6513401" cy="2753351"/>
          </a:xfrm>
          <a:prstGeom prst="rect">
            <a:avLst/>
          </a:prstGeom>
        </p:spPr>
      </p:pic>
      <p:pic>
        <p:nvPicPr>
          <p:cNvPr id="25" name="Picture 24" descr="6n.tif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799" y="17934330"/>
            <a:ext cx="6513401" cy="2745148"/>
          </a:xfrm>
          <a:prstGeom prst="rect">
            <a:avLst/>
          </a:prstGeom>
        </p:spPr>
      </p:pic>
      <p:pic>
        <p:nvPicPr>
          <p:cNvPr id="26" name="Picture 25" descr="3n.tif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799" y="8289799"/>
            <a:ext cx="6513401" cy="2753107"/>
          </a:xfrm>
          <a:prstGeom prst="rect">
            <a:avLst/>
          </a:prstGeom>
        </p:spPr>
      </p:pic>
      <p:pic>
        <p:nvPicPr>
          <p:cNvPr id="2" name="Picture 1" descr="322531.aspx.jp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4215" y="9279320"/>
            <a:ext cx="4409755" cy="4409755"/>
          </a:xfrm>
          <a:prstGeom prst="rect">
            <a:avLst/>
          </a:prstGeom>
        </p:spPr>
      </p:pic>
      <p:pic>
        <p:nvPicPr>
          <p:cNvPr id="7" name="Picture 6" descr="322531.tif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57318" y="17502578"/>
            <a:ext cx="6452082" cy="4191921"/>
          </a:xfrm>
          <a:prstGeom prst="rect">
            <a:avLst/>
          </a:prstGeom>
        </p:spPr>
      </p:pic>
      <p:pic>
        <p:nvPicPr>
          <p:cNvPr id="13" name="Picture 12" descr="APPSS_AGC.pdf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5441" y="14223781"/>
            <a:ext cx="13716000" cy="4572000"/>
          </a:xfrm>
          <a:prstGeom prst="rect">
            <a:avLst/>
          </a:prstGeom>
        </p:spPr>
      </p:pic>
      <p:pic>
        <p:nvPicPr>
          <p:cNvPr id="16" name="Picture 15" descr="S025619.9.jp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4215" y="21955930"/>
            <a:ext cx="4409755" cy="4409755"/>
          </a:xfrm>
          <a:prstGeom prst="rect">
            <a:avLst/>
          </a:prstGeom>
        </p:spPr>
      </p:pic>
      <p:pic>
        <p:nvPicPr>
          <p:cNvPr id="17" name="Picture 16" descr="flux_w50_both.pdf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799" y="28219486"/>
            <a:ext cx="6146800" cy="4097867"/>
          </a:xfrm>
          <a:prstGeom prst="rect">
            <a:avLst/>
          </a:prstGeom>
        </p:spPr>
      </p:pic>
      <p:pic>
        <p:nvPicPr>
          <p:cNvPr id="4" name="Picture 3" descr="1p.tiff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798" y="4911011"/>
            <a:ext cx="6513402" cy="2932236"/>
          </a:xfrm>
          <a:prstGeom prst="rect">
            <a:avLst/>
          </a:prstGeom>
        </p:spPr>
      </p:pic>
      <p:pic>
        <p:nvPicPr>
          <p:cNvPr id="6" name="Picture 5" descr="3n.tif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798" y="8289799"/>
            <a:ext cx="6513402" cy="2753107"/>
          </a:xfrm>
          <a:prstGeom prst="rect">
            <a:avLst/>
          </a:prstGeom>
        </p:spPr>
      </p:pic>
      <p:pic>
        <p:nvPicPr>
          <p:cNvPr id="18" name="Picture 17" descr="4n.tiff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799" y="11478075"/>
            <a:ext cx="6513401" cy="2747155"/>
          </a:xfrm>
          <a:prstGeom prst="rect">
            <a:avLst/>
          </a:prstGeom>
        </p:spPr>
      </p:pic>
      <p:pic>
        <p:nvPicPr>
          <p:cNvPr id="20" name="Picture 19" descr="5n.tiff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798" y="14749227"/>
            <a:ext cx="6513402" cy="2753351"/>
          </a:xfrm>
          <a:prstGeom prst="rect">
            <a:avLst/>
          </a:prstGeom>
        </p:spPr>
      </p:pic>
      <p:pic>
        <p:nvPicPr>
          <p:cNvPr id="22" name="Picture 21" descr="6n.tiff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798" y="17934331"/>
            <a:ext cx="6513402" cy="2745148"/>
          </a:xfrm>
          <a:prstGeom prst="rect">
            <a:avLst/>
          </a:prstGeom>
        </p:spPr>
      </p:pic>
      <p:pic>
        <p:nvPicPr>
          <p:cNvPr id="24" name="Picture 23" descr="6n copy.tiff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9450" y="17934332"/>
            <a:ext cx="6635749" cy="274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186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6410</TotalTime>
  <Words>256</Words>
  <Application>Microsoft Macintosh PowerPoint</Application>
  <PresentationFormat>Custom</PresentationFormat>
  <Paragraphs>8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Joe</dc:creator>
  <cp:lastModifiedBy>workstudy</cp:lastModifiedBy>
  <cp:revision>141</cp:revision>
  <dcterms:created xsi:type="dcterms:W3CDTF">2016-12-22T16:59:19Z</dcterms:created>
  <dcterms:modified xsi:type="dcterms:W3CDTF">2017-12-18T21:16:23Z</dcterms:modified>
</cp:coreProperties>
</file>

<file path=docProps/thumbnail.jpeg>
</file>